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70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04" autoAdjust="0"/>
  </p:normalViewPr>
  <p:slideViewPr>
    <p:cSldViewPr>
      <p:cViewPr varScale="1">
        <p:scale>
          <a:sx n="104" d="100"/>
          <a:sy n="104" d="100"/>
        </p:scale>
        <p:origin x="1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AF154-9224-4E17-AC3E-15688A98AEFE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70DA2-B1FB-48CE-A798-9BE8806F8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88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07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552450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D6B9F725-04C2-4B4F-8E02-6B3C3266D3CE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594FC259-E723-4968-A173-16B0D24E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tionline.com/" TargetMode="External"/><Relationship Id="rId2" Type="http://schemas.openxmlformats.org/officeDocument/2006/relationships/hyperlink" Target="http://www.obzh.info/novosti/novoe/bezopasnost-detei-v-internet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571612"/>
          </a:xfrm>
        </p:spPr>
        <p:txBody>
          <a:bodyPr/>
          <a:lstStyle/>
          <a:p>
            <a:r>
              <a:rPr lang="ru-RU" sz="3600" dirty="0" smtClean="0"/>
              <a:t>7 ЗОЛОТЫХ ПРАВИЛ </a:t>
            </a:r>
          </a:p>
          <a:p>
            <a:r>
              <a:rPr lang="ru-RU" sz="3600" dirty="0" smtClean="0"/>
              <a:t>БЕЗОПАСНОГО ИНТЕРНЕТА! </a:t>
            </a:r>
            <a:endParaRPr lang="ru-RU" sz="36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82000" cy="457200"/>
          </a:xfrm>
        </p:spPr>
        <p:txBody>
          <a:bodyPr/>
          <a:lstStyle/>
          <a:p>
            <a:pPr algn="ctr"/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Материалы сайта Личная безопасность </a:t>
            </a:r>
            <a:r>
              <a:rPr lang="ru-RU" dirty="0" smtClean="0">
                <a:hlinkClick r:id="rId2"/>
              </a:rPr>
              <a:t>http://www.obzh.info/novosti/novoe/bezopasnost-detei-v-internete.html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u="sng" dirty="0" smtClean="0">
                <a:latin typeface="Arial" pitchFamily="34" charset="0"/>
                <a:cs typeface="Arial" pitchFamily="34" charset="0"/>
                <a:hlinkClick r:id="rId3"/>
              </a:rPr>
              <a:t>http://detionline.com/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http://prezentacii.com/informatike/6202-bezopasnyy-internet.html</a:t>
            </a:r>
            <a:endParaRPr lang="ru-RU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43174" y="0"/>
            <a:ext cx="6357982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4857760"/>
            <a:ext cx="65008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5429288" cy="2714644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5918" y="0"/>
            <a:ext cx="5572164" cy="7143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71736" y="3857628"/>
            <a:ext cx="65722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3287459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02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12" y="1142984"/>
            <a:ext cx="5429288" cy="2714644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0"/>
            <a:ext cx="6229368" cy="78579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71736" y="4071942"/>
            <a:ext cx="6572264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антивирус!</a:t>
            </a:r>
            <a:endParaRPr kumimoji="0" lang="ru-RU" sz="2300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857232"/>
            <a:ext cx="3723744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92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500174"/>
            <a:ext cx="4857784" cy="2643206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0"/>
            <a:ext cx="7286676" cy="78579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357422" y="4000504"/>
            <a:ext cx="678657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 спеши!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 не обманут ли тебя.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это можно на специальном сайте.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928670"/>
            <a:ext cx="3333746" cy="2500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71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4" y="1357298"/>
            <a:ext cx="4500594" cy="2643206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0"/>
            <a:ext cx="7286676" cy="78579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000364" y="4572008"/>
            <a:ext cx="587245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встречайся без родителей с людьми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 Интернета вживую.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Интернете многие люди рассказывают о себе неправду.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61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571612"/>
            <a:ext cx="4714908" cy="2714644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0"/>
            <a:ext cx="5000660" cy="78581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4143380"/>
            <a:ext cx="664370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Общаясь в Интернете, будь дружелюбен с 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 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 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читать грубости так же неприятно,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как и слышать.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000108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51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29058" y="1214422"/>
            <a:ext cx="507209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480" y="0"/>
            <a:ext cx="5572164" cy="78581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714612" y="4214818"/>
            <a:ext cx="61436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ты живешь, учишься,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3305759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0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 l="855" t="20299" r="40171" b="27350"/>
          <a:stretch>
            <a:fillRect/>
          </a:stretch>
        </p:blipFill>
        <p:spPr bwMode="auto">
          <a:xfrm>
            <a:off x="2571736" y="1000108"/>
            <a:ext cx="6072230" cy="431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ach_our_kids">
  <a:themeElements>
    <a:clrScheme name="teach_our_kid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ach_our_kids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ch_our_ki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_our_kid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_our_kid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_our_kid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_our_kid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ch_our_kid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ch_our_kid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ch_our_kid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ch_our_kid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ch_our_kid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ch_our_kid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ch_our_kid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teach_our_kids</Template>
  <TotalTime>136</TotalTime>
  <Words>92</Words>
  <Application>Microsoft Office PowerPoint</Application>
  <PresentationFormat>Экран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Impact</vt:lpstr>
      <vt:lpstr>Tahoma</vt:lpstr>
      <vt:lpstr>Times New Roman</vt:lpstr>
      <vt:lpstr>teach_our_kids</vt:lpstr>
      <vt:lpstr>Презентация PowerPoint</vt:lpstr>
      <vt:lpstr>1. Спрашивай взрослых </vt:lpstr>
      <vt:lpstr>2. Установи фильтр</vt:lpstr>
      <vt:lpstr>3. Не открывай файлы</vt:lpstr>
      <vt:lpstr>4. Не спеши отправлять SMS</vt:lpstr>
      <vt:lpstr>5. Осторожно с незнакомыми</vt:lpstr>
      <vt:lpstr>6. Будь дружелюбен</vt:lpstr>
      <vt:lpstr>  7. Не рассказывай о себе  </vt:lpstr>
      <vt:lpstr>Презентация PowerPoint</vt:lpstr>
      <vt:lpstr>Использованные ресурсы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Хозяин</dc:creator>
  <cp:lastModifiedBy>Гадля Школа</cp:lastModifiedBy>
  <cp:revision>18</cp:revision>
  <dcterms:created xsi:type="dcterms:W3CDTF">2012-03-23T17:38:18Z</dcterms:created>
  <dcterms:modified xsi:type="dcterms:W3CDTF">2018-02-16T06:00:55Z</dcterms:modified>
</cp:coreProperties>
</file>